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1962" y="20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1B0-8F77-4EBF-B65D-B4C902F3362D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6F26-C700-42D5-85BB-12071E3D55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6F26-C700-42D5-85BB-12071E3D55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3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2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5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3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4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1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0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5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8CB0-80C3-4A03-979F-44D6FC4F81F3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4" y="8713268"/>
            <a:ext cx="21962440" cy="259138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8513"/>
            <a:ext cx="32400000" cy="25885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" y="300"/>
            <a:ext cx="32400000" cy="41136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110245" y="367419"/>
            <a:ext cx="10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Nome da instituição </a:t>
            </a:r>
            <a:endParaRPr lang="pt-BR" sz="3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379489" y="367418"/>
            <a:ext cx="2376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Inserir símbolo da instituição </a:t>
            </a:r>
            <a:endParaRPr lang="pt-BR" sz="3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72174" y="40900844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Apoio financeiro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74980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</Words>
  <Application>Microsoft Office PowerPoint</Application>
  <PresentationFormat>Personalizar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Neia</dc:creator>
  <cp:lastModifiedBy>Tomas Veloso</cp:lastModifiedBy>
  <cp:revision>7</cp:revision>
  <dcterms:created xsi:type="dcterms:W3CDTF">2014-03-28T14:43:32Z</dcterms:created>
  <dcterms:modified xsi:type="dcterms:W3CDTF">2014-04-02T20:22:07Z</dcterms:modified>
</cp:coreProperties>
</file>